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D8037F-6F52-4189-B8BB-B651FD730E0F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610862-C30A-4B2C-AA96-A059E27EDE2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4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037F-6F52-4189-B8BB-B651FD730E0F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0862-C30A-4B2C-AA96-A059E27ED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733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037F-6F52-4189-B8BB-B651FD730E0F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0862-C30A-4B2C-AA96-A059E27EDE2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88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037F-6F52-4189-B8BB-B651FD730E0F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0862-C30A-4B2C-AA96-A059E27EDE2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4295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037F-6F52-4189-B8BB-B651FD730E0F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0862-C30A-4B2C-AA96-A059E27ED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8439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037F-6F52-4189-B8BB-B651FD730E0F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0862-C30A-4B2C-AA96-A059E27EDE2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8307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037F-6F52-4189-B8BB-B651FD730E0F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0862-C30A-4B2C-AA96-A059E27EDE2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77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037F-6F52-4189-B8BB-B651FD730E0F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0862-C30A-4B2C-AA96-A059E27EDE2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4623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037F-6F52-4189-B8BB-B651FD730E0F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0862-C30A-4B2C-AA96-A059E27EDE2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377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037F-6F52-4189-B8BB-B651FD730E0F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0862-C30A-4B2C-AA96-A059E27ED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6733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037F-6F52-4189-B8BB-B651FD730E0F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0862-C30A-4B2C-AA96-A059E27EDE2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461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037F-6F52-4189-B8BB-B651FD730E0F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0862-C30A-4B2C-AA96-A059E27ED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452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037F-6F52-4189-B8BB-B651FD730E0F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0862-C30A-4B2C-AA96-A059E27EDE2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072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037F-6F52-4189-B8BB-B651FD730E0F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0862-C30A-4B2C-AA96-A059E27EDE2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722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037F-6F52-4189-B8BB-B651FD730E0F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0862-C30A-4B2C-AA96-A059E27ED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979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037F-6F52-4189-B8BB-B651FD730E0F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0862-C30A-4B2C-AA96-A059E27EDE2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190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037F-6F52-4189-B8BB-B651FD730E0F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0862-C30A-4B2C-AA96-A059E27ED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759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D8037F-6F52-4189-B8BB-B651FD730E0F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610862-C30A-4B2C-AA96-A059E27EDE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611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Niewydolność żylna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Dr Ewa Guz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6277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Przykład wygojonej rany: Zosia 85l. Wrzesień 2021r.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6508" y="2446130"/>
            <a:ext cx="2958849" cy="3955681"/>
          </a:xfrm>
        </p:spPr>
      </p:pic>
    </p:spTree>
    <p:extLst>
      <p:ext uri="{BB962C8B-B14F-4D97-AF65-F5344CB8AC3E}">
        <p14:creationId xmlns:p14="http://schemas.microsoft.com/office/powerpoint/2010/main" xmlns="" val="52680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Zosia 85l; 7 października 2020r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0400" y="2043139"/>
            <a:ext cx="2866485" cy="3832200"/>
          </a:xfrm>
        </p:spPr>
      </p:pic>
    </p:spTree>
    <p:extLst>
      <p:ext uri="{BB962C8B-B14F-4D97-AF65-F5344CB8AC3E}">
        <p14:creationId xmlns:p14="http://schemas.microsoft.com/office/powerpoint/2010/main" xmlns="" val="55220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Zosia 85 l; 29 października 2020r.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5115" y="2557463"/>
            <a:ext cx="2481770" cy="3317875"/>
          </a:xfrm>
        </p:spPr>
      </p:pic>
    </p:spTree>
    <p:extLst>
      <p:ext uri="{BB962C8B-B14F-4D97-AF65-F5344CB8AC3E}">
        <p14:creationId xmlns:p14="http://schemas.microsoft.com/office/powerpoint/2010/main" xmlns="" val="211676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Zosia 85 l; 13 listopada 2020r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994" y="2285999"/>
            <a:ext cx="2848012" cy="3807503"/>
          </a:xfrm>
        </p:spPr>
      </p:pic>
    </p:spTree>
    <p:extLst>
      <p:ext uri="{BB962C8B-B14F-4D97-AF65-F5344CB8AC3E}">
        <p14:creationId xmlns:p14="http://schemas.microsoft.com/office/powerpoint/2010/main" xmlns="" val="41706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Zosia 85l; 25 listopada 2020r.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8183" y="2104881"/>
            <a:ext cx="2785958" cy="3744567"/>
          </a:xfrm>
        </p:spPr>
      </p:pic>
    </p:spTree>
    <p:extLst>
      <p:ext uri="{BB962C8B-B14F-4D97-AF65-F5344CB8AC3E}">
        <p14:creationId xmlns:p14="http://schemas.microsoft.com/office/powerpoint/2010/main" xmlns="" val="354302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Zosia 85l; 20 stycznia 21r.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1274" y="2197245"/>
            <a:ext cx="2811339" cy="3778682"/>
          </a:xfrm>
        </p:spPr>
      </p:pic>
    </p:spTree>
    <p:extLst>
      <p:ext uri="{BB962C8B-B14F-4D97-AF65-F5344CB8AC3E}">
        <p14:creationId xmlns:p14="http://schemas.microsoft.com/office/powerpoint/2010/main" xmlns="" val="204604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Zosia 85l; 1 kwietnia 21r.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1750" y="2557463"/>
            <a:ext cx="2468499" cy="3317875"/>
          </a:xfrm>
        </p:spPr>
      </p:pic>
    </p:spTree>
    <p:extLst>
      <p:ext uri="{BB962C8B-B14F-4D97-AF65-F5344CB8AC3E}">
        <p14:creationId xmlns:p14="http://schemas.microsoft.com/office/powerpoint/2010/main" xmlns="" val="405805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zewlekła niewydolność żylna - Co warto wiedzieć? | Venescin fort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3382" y="701965"/>
            <a:ext cx="4920452" cy="51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005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Niewydolność żylna | żylaki kończyn dolnych / Klinika Flebologi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360" y="643053"/>
            <a:ext cx="10078238" cy="523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27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Przypadek nr 1</a:t>
            </a:r>
            <a:br>
              <a:rPr lang="pl-PL" sz="2400" dirty="0" smtClean="0"/>
            </a:br>
            <a:r>
              <a:rPr lang="pl-PL" sz="2400" dirty="0" smtClean="0"/>
              <a:t>P. Halina, 82 lata. Rana w zgięciu kolanowym. Kończyny dolne z obrzękiem, Ślady po poprzednich ranach na obu podudziach.</a:t>
            </a:r>
            <a:endParaRPr lang="en-GB" sz="2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7062" y="2557463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xmlns="" val="88161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Przypadek nr 2.</a:t>
            </a:r>
            <a:br>
              <a:rPr lang="pl-PL" sz="2000" dirty="0" smtClean="0"/>
            </a:br>
            <a:r>
              <a:rPr lang="pl-PL" sz="2000" dirty="0" smtClean="0"/>
              <a:t>Pan Henryk, 85 lat. Rana rozległa, płytka zainfekowana, cuchnąca, wyciek z rany niewielki</a:t>
            </a:r>
            <a:r>
              <a:rPr lang="pl-PL" sz="2400" dirty="0" smtClean="0"/>
              <a:t>. Noga obrzęknięta, obolała.</a:t>
            </a:r>
            <a:endParaRPr lang="en-GB" sz="2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3927" y="2285999"/>
            <a:ext cx="3792537" cy="3792537"/>
          </a:xfrm>
        </p:spPr>
      </p:pic>
    </p:spTree>
    <p:extLst>
      <p:ext uri="{BB962C8B-B14F-4D97-AF65-F5344CB8AC3E}">
        <p14:creationId xmlns:p14="http://schemas.microsoft.com/office/powerpoint/2010/main" xmlns="" val="336453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cd. P. Henryk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2474" y="2202875"/>
            <a:ext cx="3672464" cy="3672464"/>
          </a:xfrm>
        </p:spPr>
      </p:pic>
    </p:spTree>
    <p:extLst>
      <p:ext uri="{BB962C8B-B14F-4D97-AF65-F5344CB8AC3E}">
        <p14:creationId xmlns:p14="http://schemas.microsoft.com/office/powerpoint/2010/main" xmlns="" val="80973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Przypadek nr 3. Pani Krystyna 79 lat. Duży wyciek z rany, obrzęk, ból.</a:t>
            </a:r>
            <a:endParaRPr lang="en-GB" sz="2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1199" y="2557463"/>
            <a:ext cx="4429601" cy="3317875"/>
          </a:xfrm>
        </p:spPr>
      </p:pic>
    </p:spTree>
    <p:extLst>
      <p:ext uri="{BB962C8B-B14F-4D97-AF65-F5344CB8AC3E}">
        <p14:creationId xmlns:p14="http://schemas.microsoft.com/office/powerpoint/2010/main" xmlns="" val="298100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cd. P. Krystyna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1199" y="2557463"/>
            <a:ext cx="4429601" cy="3317875"/>
          </a:xfrm>
        </p:spPr>
      </p:pic>
    </p:spTree>
    <p:extLst>
      <p:ext uri="{BB962C8B-B14F-4D97-AF65-F5344CB8AC3E}">
        <p14:creationId xmlns:p14="http://schemas.microsoft.com/office/powerpoint/2010/main" xmlns="" val="11029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Cd P. Krystyna druga kończyna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xmlns="" val="3954785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98</Words>
  <Application>Microsoft Office PowerPoint</Application>
  <PresentationFormat>Niestandardowy</PresentationFormat>
  <Paragraphs>15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Organiczny</vt:lpstr>
      <vt:lpstr>Niewydolność żylna</vt:lpstr>
      <vt:lpstr>Slajd 2</vt:lpstr>
      <vt:lpstr>Slajd 3</vt:lpstr>
      <vt:lpstr>Przypadek nr 1 P. Halina, 82 lata. Rana w zgięciu kolanowym. Kończyny dolne z obrzękiem, Ślady po poprzednich ranach na obu podudziach.</vt:lpstr>
      <vt:lpstr>Przypadek nr 2. Pan Henryk, 85 lat. Rana rozległa, płytka zainfekowana, cuchnąca, wyciek z rany niewielki. Noga obrzęknięta, obolała.</vt:lpstr>
      <vt:lpstr>cd. P. Henryk</vt:lpstr>
      <vt:lpstr>Przypadek nr 3. Pani Krystyna 79 lat. Duży wyciek z rany, obrzęk, ból.</vt:lpstr>
      <vt:lpstr>cd. P. Krystyna</vt:lpstr>
      <vt:lpstr>Cd P. Krystyna druga kończyna</vt:lpstr>
      <vt:lpstr>Przykład wygojonej rany: Zosia 85l. Wrzesień 2021r.</vt:lpstr>
      <vt:lpstr>Zosia 85l; 7 października 2020r</vt:lpstr>
      <vt:lpstr>Zosia 85 l; 29 października 2020r.</vt:lpstr>
      <vt:lpstr>Zosia 85 l; 13 listopada 2020r</vt:lpstr>
      <vt:lpstr>Zosia 85l; 25 listopada 2020r.</vt:lpstr>
      <vt:lpstr>Zosia 85l; 20 stycznia 21r.</vt:lpstr>
      <vt:lpstr>Zosia 85l; 1 kwietnia 21r.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Niewydolność żylna</dc:title>
  <dc:creator>Guz</dc:creator>
  <cp:lastModifiedBy>student</cp:lastModifiedBy>
  <cp:revision>3</cp:revision>
  <dcterms:created xsi:type="dcterms:W3CDTF">2021-04-17T11:30:23Z</dcterms:created>
  <dcterms:modified xsi:type="dcterms:W3CDTF">2021-05-05T10:12:22Z</dcterms:modified>
</cp:coreProperties>
</file>